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8" r:id="rId6"/>
    <p:sldId id="270" r:id="rId7"/>
    <p:sldId id="271" r:id="rId8"/>
    <p:sldId id="266" r:id="rId9"/>
    <p:sldId id="276" r:id="rId10"/>
    <p:sldId id="267" r:id="rId11"/>
    <p:sldId id="273" r:id="rId12"/>
    <p:sldId id="274" r:id="rId13"/>
    <p:sldId id="275" r:id="rId14"/>
    <p:sldId id="261" r:id="rId15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 snapToObjects="1"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15259E-9C6E-4D79-961B-F1C034DBD2CE}" type="datetimeFigureOut">
              <a:rPr lang="nl-BE" smtClean="0"/>
              <a:pPr/>
              <a:t>3/11/2015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E648A4-50EF-4F48-9412-6379C69D775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58149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48A4-50EF-4F48-9412-6379C69D7759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1047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48A4-50EF-4F48-9412-6379C69D7759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10479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48A4-50EF-4F48-9412-6379C69D7759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1047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794" y="1387476"/>
            <a:ext cx="423863" cy="40401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5427663"/>
            <a:ext cx="423863" cy="14303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4" name="Bild 6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3943" y="327025"/>
            <a:ext cx="135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47700" y="352425"/>
            <a:ext cx="13922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›</a:t>
            </a: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004888" y="361950"/>
            <a:ext cx="5900737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</p:txBody>
      </p:sp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794" y="0"/>
            <a:ext cx="423863" cy="1387475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3862" y="1386000"/>
            <a:ext cx="8726400" cy="40433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15" name="Titel 1"/>
          <p:cNvSpPr>
            <a:spLocks noGrp="1"/>
          </p:cNvSpPr>
          <p:nvPr>
            <p:ph type="ctrTitle"/>
          </p:nvPr>
        </p:nvSpPr>
        <p:spPr bwMode="auto">
          <a:xfrm>
            <a:off x="1076400" y="1690688"/>
            <a:ext cx="8031163" cy="3438522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The provision of EU-wide MULTIMODAL TRAVEL INFORMATION SERVICES</a:t>
            </a:r>
          </a:p>
        </p:txBody>
      </p:sp>
      <p:sp>
        <p:nvSpPr>
          <p:cNvPr id="13319" name="Textfeld 9"/>
          <p:cNvSpPr txBox="1">
            <a:spLocks noChangeArrowheads="1"/>
          </p:cNvSpPr>
          <p:nvPr/>
        </p:nvSpPr>
        <p:spPr bwMode="auto">
          <a:xfrm>
            <a:off x="7097114" y="4605990"/>
            <a:ext cx="1333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Calibri" pitchFamily="34" charset="0"/>
              </a:rPr>
              <a:t>03.11.2015 </a:t>
            </a:r>
            <a:r>
              <a:rPr lang="en-GB" sz="1400" dirty="0" smtClean="0">
                <a:solidFill>
                  <a:srgbClr val="FFFFFF"/>
                </a:solidFill>
                <a:latin typeface="Calibri" pitchFamily="34" charset="0"/>
              </a:rPr>
              <a:t>Brussels</a:t>
            </a:r>
            <a:endParaRPr lang="en-GB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0" name="Untertitel 2_"/>
          <p:cNvSpPr txBox="1">
            <a:spLocks/>
          </p:cNvSpPr>
          <p:nvPr/>
        </p:nvSpPr>
        <p:spPr bwMode="auto">
          <a:xfrm>
            <a:off x="1008063" y="6035675"/>
            <a:ext cx="59007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400" dirty="0" smtClean="0">
                <a:solidFill>
                  <a:srgbClr val="898989"/>
                </a:solidFill>
                <a:latin typeface="Calibri" pitchFamily="34" charset="0"/>
              </a:rPr>
              <a:t>Josef Schneider // </a:t>
            </a:r>
            <a:r>
              <a:rPr lang="de-DE" sz="1400" b="1" dirty="0" smtClean="0">
                <a:solidFill>
                  <a:srgbClr val="898989"/>
                </a:solidFill>
                <a:latin typeface="Calibri" pitchFamily="34" charset="0"/>
              </a:rPr>
              <a:t>EUROPEAN PASSENGERS‘ FEDERATION </a:t>
            </a:r>
            <a:r>
              <a:rPr lang="de-DE" sz="1400" dirty="0">
                <a:solidFill>
                  <a:srgbClr val="898989"/>
                </a:solidFill>
                <a:latin typeface="Calibri" pitchFamily="34" charset="0"/>
              </a:rPr>
              <a:t>// www.epf.eu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itel 1_"/>
          <p:cNvSpPr txBox="1">
            <a:spLocks/>
          </p:cNvSpPr>
          <p:nvPr/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Passengers needs in information and ticketing</a:t>
            </a:r>
            <a:endParaRPr lang="en-GB" sz="14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 in Information and Ticketing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4800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7544" y="1532953"/>
            <a:ext cx="432047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give a full choice of possible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offers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best price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quality of service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flexibility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first choice: one threw-ticket door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to door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second choice: all tickets for the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whole journey. All tickets together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as one single contract, one single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point of contact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as an absolutely minimum: full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information about the whole journey</a:t>
            </a:r>
          </a:p>
        </p:txBody>
      </p:sp>
      <p:pic>
        <p:nvPicPr>
          <p:cNvPr id="9" name="Picture 3" descr="C:\Users\Christopher C Irwin\Pictures\EPF\imagesCALWXY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90" y="2667145"/>
            <a:ext cx="42705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 during the journey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4800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57225" y="1724025"/>
            <a:ext cx="387667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assistance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for PRM’s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in case of any difficulties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in case of any security problem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information for the next part of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the trip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information about rerouting in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case of delays, disruptions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customer care and passengers      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rights irrespective of transport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mode and intermodal links</a:t>
            </a:r>
          </a:p>
        </p:txBody>
      </p:sp>
      <p:pic>
        <p:nvPicPr>
          <p:cNvPr id="8" name="Picture 9" descr="Fotolia_45563022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7328" y="2368640"/>
            <a:ext cx="4270138" cy="284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</a:t>
            </a:r>
            <a:b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</a:b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Conclusion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5" y="1601193"/>
            <a:ext cx="38766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Passengers need to be the core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of any thinking and developing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for the whole transport industry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even if different stakeholders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are competitors, they need to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assist any customer to make him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happy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reliable and adequate </a:t>
            </a:r>
            <a:r>
              <a:rPr lang="en-GB" sz="2000" dirty="0" err="1" smtClean="0">
                <a:solidFill>
                  <a:schemeClr val="bg1"/>
                </a:solidFill>
                <a:latin typeface="Calibri" pitchFamily="34" charset="0"/>
              </a:rPr>
              <a:t>infor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en-GB" sz="2000" dirty="0" err="1" smtClean="0">
                <a:solidFill>
                  <a:schemeClr val="bg1"/>
                </a:solidFill>
                <a:latin typeface="Calibri" pitchFamily="34" charset="0"/>
              </a:rPr>
              <a:t>mation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is the key element to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passengers satisfaction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passengers in the focus has to be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daily praxis of any transport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undertaking. To put passengers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interests into law  is only a first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step.</a:t>
            </a:r>
          </a:p>
        </p:txBody>
      </p:sp>
      <p:pic>
        <p:nvPicPr>
          <p:cNvPr id="9" name="Picture 2" descr="C:\Users\Christopher C Irwin\Pictures\EPF\imagesCAWO6E5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90" y="2524236"/>
            <a:ext cx="4284000" cy="27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steps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8695850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5" y="2415654"/>
            <a:ext cx="38766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the transport sector needs to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plan the future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but don’t forget to take the low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hanging fruits, don’t wait until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technology gives you the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solution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889" y="1412776"/>
            <a:ext cx="383758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46050"/>
            <a:ext cx="519906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Thank you for your attention! 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18441" name="Picture 9" descr="Fotolia_20433170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28750"/>
            <a:ext cx="8729662" cy="5429250"/>
          </a:xfrm>
          <a:prstGeom prst="rect">
            <a:avLst/>
          </a:prstGeom>
          <a:noFill/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el 1"/>
          <p:cNvSpPr>
            <a:spLocks noGrp="1"/>
          </p:cNvSpPr>
          <p:nvPr>
            <p:ph type="ctrTitle"/>
          </p:nvPr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EPF MAP 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1400" dirty="0" smtClean="0">
                <a:solidFill>
                  <a:srgbClr val="7F7F7F"/>
                </a:solidFill>
              </a:rPr>
              <a:t>December 2014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6175375" y="3614738"/>
            <a:ext cx="2425699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35 member organisations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20 countries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70" y="1639627"/>
            <a:ext cx="3123608" cy="4875473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WHAT IS THE EUROPEAN PASSENGERS’ FEDERATION?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4800" y="1385888"/>
            <a:ext cx="8726400" cy="547211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1900238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founded 2002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European umbrella organisation of national </a:t>
            </a:r>
            <a:b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and regional passengers’ organisations</a:t>
            </a:r>
            <a:endParaRPr lang="en-GB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financed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by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its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member organisations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representing passengers’ views at the European level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dealing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with all modes of public transport such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as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local transport, railways,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buses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, aviation and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maritime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transport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Current situation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4800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57225" y="1478361"/>
            <a:ext cx="4058791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Privat car is the bench march in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terms of  easy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using, navigation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systems give you a full range of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information</a:t>
            </a: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multi-modal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information is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available mostly on local and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regional public transport level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gap of information even in intra-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modal  transport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additional information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is not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 sufficiently available</a:t>
            </a: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consumers face information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problems to make a proper choice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between different modes of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   transport</a:t>
            </a:r>
          </a:p>
          <a:p>
            <a:pPr defTabSz="914400">
              <a:spcBef>
                <a:spcPct val="50000"/>
              </a:spcBef>
            </a:pP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9" descr="Fotolia_45563022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2300897"/>
            <a:ext cx="4246562" cy="282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407988"/>
            <a:ext cx="6391275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7F7F7F"/>
                </a:solidFill>
              </a:rPr>
              <a:t>Current situation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2000" b="1" dirty="0" smtClean="0">
                <a:solidFill>
                  <a:srgbClr val="7F7F7F"/>
                </a:solidFill>
              </a:rPr>
              <a:t>Getting information for a trip Wetzlar - Passau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607" y="1771649"/>
            <a:ext cx="6386366" cy="44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407988"/>
            <a:ext cx="6391275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7F7F7F"/>
                </a:solidFill>
              </a:rPr>
              <a:t>Current situation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2000" b="1" dirty="0" smtClean="0">
                <a:solidFill>
                  <a:srgbClr val="7F7F7F"/>
                </a:solidFill>
              </a:rPr>
              <a:t>Getting information for a trip Wetzlar - Passau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85" y="1743580"/>
            <a:ext cx="7970220" cy="47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407988"/>
            <a:ext cx="6391275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7F7F7F"/>
                </a:solidFill>
              </a:rPr>
              <a:t>Current situation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2000" b="1" dirty="0" smtClean="0">
                <a:solidFill>
                  <a:srgbClr val="7F7F7F"/>
                </a:solidFill>
              </a:rPr>
              <a:t>Getting information for a trip Wetzlar - Passau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219" y="1558120"/>
            <a:ext cx="7783124" cy="496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Current situation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2000" b="1" dirty="0" smtClean="0">
                <a:solidFill>
                  <a:srgbClr val="7F7F7F"/>
                </a:solidFill>
              </a:rPr>
              <a:t>Information and planning from a customers point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084" y="1432209"/>
            <a:ext cx="4284916" cy="54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4800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4800" y="1464713"/>
            <a:ext cx="443428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information is mostly available in the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 home region and own language</a:t>
            </a:r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long distance travelling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even in  one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country starts to get difficult  if the trip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is multi modal</a:t>
            </a:r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i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n Stockholm I would like to use the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tram, but where to buy tickets? The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answer is : in the kiosk. How could 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passengers know?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information in NL about public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transport is in Dutch and often in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English. Many tourists from Germany,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 France or Spain do not speak English. 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the “foreign credit card syndrome”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</a:t>
            </a:r>
            <a:b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</a:b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Information before the journey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4800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57225" y="1724025"/>
            <a:ext cx="38766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qualified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complete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understandable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useful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free of barriers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consistent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 reliable</a:t>
            </a:r>
          </a:p>
        </p:txBody>
      </p:sp>
      <p:pic>
        <p:nvPicPr>
          <p:cNvPr id="11" name="Picture 4" descr="Fotolia_24021548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2473729"/>
            <a:ext cx="4211066" cy="315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(4:3)</PresentationFormat>
  <Paragraphs>66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The provision of EU-wide MULTIMODAL TRAVEL INFORMATION SERVICES</vt:lpstr>
      <vt:lpstr>EPF MAP  December 2014</vt:lpstr>
      <vt:lpstr>WHAT IS THE EUROPEAN PASSENGERS’ FEDERATION?</vt:lpstr>
      <vt:lpstr>Current situation</vt:lpstr>
      <vt:lpstr>Current situation Getting information for a trip Wetzlar - Passau</vt:lpstr>
      <vt:lpstr>Current situation Getting information for a trip Wetzlar - Passau</vt:lpstr>
      <vt:lpstr>Current situation Getting information for a trip Wetzlar - Passau</vt:lpstr>
      <vt:lpstr>Current situation Information and planning from a customers point</vt:lpstr>
      <vt:lpstr>Passengers needs Information before the journey</vt:lpstr>
      <vt:lpstr>Passengers needs in Information and Ticketing</vt:lpstr>
      <vt:lpstr>Passengers needs during the journey</vt:lpstr>
      <vt:lpstr>Passengers needs Conclusion</vt:lpstr>
      <vt:lpstr>Next steps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</dc:title>
  <dc:creator>EPF</dc:creator>
  <cp:lastModifiedBy>jsn3we</cp:lastModifiedBy>
  <cp:revision>42</cp:revision>
  <dcterms:created xsi:type="dcterms:W3CDTF">2012-11-26T18:30:12Z</dcterms:created>
  <dcterms:modified xsi:type="dcterms:W3CDTF">2015-11-04T06:52:52Z</dcterms:modified>
</cp:coreProperties>
</file>